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62" r:id="rId4"/>
    <p:sldId id="270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0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7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1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2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6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2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3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8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3655-721B-4904-93C6-6A6120B81563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8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KsNCDksjJPAiF7v2QGpCor/%EC%8B%9C%ED%9D%A5%EC%8B%9C-%EC%8A%A4%EB%A7%88%ED%8A%B8-%EC%8B%9C%EC%A0%95?type=design&amp;node-id=150-8202&amp;mode=design&amp;t=QLQqOZUZgUJD9JKD-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206" y="352853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2"/>
              </a:rPr>
              <a:t>시흥시 스마트 시정 </a:t>
            </a:r>
            <a:r>
              <a:rPr lang="en-US" altLang="ko-KR" dirty="0" smtClean="0">
                <a:hlinkClick r:id="rId2"/>
              </a:rPr>
              <a:t>– </a:t>
            </a:r>
            <a:r>
              <a:rPr lang="en-US" altLang="ko-KR" dirty="0" err="1" smtClean="0">
                <a:hlinkClick r:id="rId2"/>
              </a:rPr>
              <a:t>Figma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206" y="1037968"/>
            <a:ext cx="666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시안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디자이너용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메뉴 및 그래프 색상과 모양이 </a:t>
            </a:r>
            <a:r>
              <a:rPr lang="ko-KR" altLang="en-US" smtClean="0"/>
              <a:t>변경 되었음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확인하고 수정 바랍니다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이달  말까지 수정 및 추가 요청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31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9" y="398720"/>
            <a:ext cx="9142761" cy="217938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36124" y="1587499"/>
            <a:ext cx="7655526" cy="9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2749" y="289113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사이즈 수정요청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470899" y="177988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스마트시정 소개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퍼블리싱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2" y="614088"/>
            <a:ext cx="6177884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0517" y="37483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민원 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민원총괄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4635" y="744162"/>
            <a:ext cx="5767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월별 </a:t>
            </a:r>
            <a:r>
              <a:rPr lang="ko-KR" altLang="en-US" dirty="0" err="1" smtClean="0"/>
              <a:t>텝</a:t>
            </a:r>
            <a:r>
              <a:rPr lang="ko-KR" altLang="en-US" dirty="0" smtClean="0"/>
              <a:t> 선택 후 달력 컴포넌트가 </a:t>
            </a:r>
            <a:r>
              <a:rPr lang="ko-KR" altLang="en-US" dirty="0" err="1" smtClean="0"/>
              <a:t>없어져야함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아래 </a:t>
            </a:r>
            <a:r>
              <a:rPr lang="ko-KR" altLang="en-US" dirty="0" err="1" smtClean="0"/>
              <a:t>캡쳐본이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AS-IS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일별일땐</a:t>
            </a:r>
            <a:r>
              <a:rPr lang="ko-KR" altLang="en-US" dirty="0" smtClean="0"/>
              <a:t> 달력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월별일때는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달력 컴포넌트 없음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" y="258289"/>
            <a:ext cx="4136217" cy="55050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604683"/>
            <a:ext cx="2133601" cy="41512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13787" y="1693439"/>
            <a:ext cx="33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https://minwon.siheung.go.kr/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94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5467" y="491244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7" y="1032724"/>
            <a:ext cx="6221506" cy="4418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5465" y="5776298"/>
            <a:ext cx="7463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시정데이터</a:t>
            </a:r>
            <a:r>
              <a:rPr lang="en-US" altLang="ko-KR" dirty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파이차트 클릭 후 다른 차트로 이동 시에 발생하는 에러입니다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53" y="1032724"/>
            <a:ext cx="6113929" cy="31129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04452" y="2876989"/>
            <a:ext cx="6113929" cy="1268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43088" y="1268521"/>
            <a:ext cx="624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개일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그래프 사이즈 조정 </a:t>
            </a:r>
            <a:r>
              <a:rPr lang="ko-KR" altLang="en-US" dirty="0" err="1" smtClean="0"/>
              <a:t>부탁드려요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850185"/>
            <a:ext cx="7294418" cy="35769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4649972"/>
            <a:ext cx="7294418" cy="34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7" y="1610591"/>
            <a:ext cx="11052931" cy="5247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377" y="1045722"/>
            <a:ext cx="62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뷰어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조정부탁드려요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5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7" y="1515697"/>
            <a:ext cx="11228188" cy="5342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377" y="1045722"/>
            <a:ext cx="62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뷰어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조정부탁드려요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3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70376" y="25828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메인 지도 관련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4494" y="627621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새로운 디자인 변경으로 인해 </a:t>
            </a:r>
            <a:endParaRPr lang="en-US" altLang="ko-KR" dirty="0" smtClean="0"/>
          </a:p>
          <a:p>
            <a:r>
              <a:rPr lang="ko-KR" altLang="en-US" dirty="0" smtClean="0"/>
              <a:t>메인 지도 변경 요청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" y="510745"/>
            <a:ext cx="6730794" cy="43619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37903" y="2504303"/>
            <a:ext cx="914400" cy="1013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06" y="5058804"/>
            <a:ext cx="1948242" cy="179919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60541" y="2916195"/>
            <a:ext cx="1709835" cy="286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5544" y="505880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사이즈 조정 요청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27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238897"/>
            <a:ext cx="7959622" cy="3843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416" y="4777947"/>
            <a:ext cx="878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검색버튼 클릭 시 위와 같은 화면이 오버랩 되는데 데이터 출력하는 부분을 지우면 </a:t>
            </a:r>
            <a:endParaRPr lang="en-US" altLang="ko-KR" dirty="0" smtClean="0"/>
          </a:p>
          <a:p>
            <a:r>
              <a:rPr lang="ko-KR" altLang="en-US" dirty="0" smtClean="0"/>
              <a:t>전체화면으로 덮여야 하는 영역까지 </a:t>
            </a:r>
            <a:r>
              <a:rPr lang="ko-KR" altLang="en-US" dirty="0" err="1" smtClean="0"/>
              <a:t>줄어듬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6562" y="1723767"/>
            <a:ext cx="7959622" cy="1013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1" y="189380"/>
            <a:ext cx="5360121" cy="30020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69832" y="1025126"/>
            <a:ext cx="884356" cy="956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263153" y="1335741"/>
            <a:ext cx="4141694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13812" y="1109844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지도에 출력되어야 하는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이미지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7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3" y="165180"/>
            <a:ext cx="6466298" cy="33758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2117" y="1479176"/>
            <a:ext cx="663389" cy="546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V="1">
            <a:off x="3935506" y="1335742"/>
            <a:ext cx="3469341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3812" y="110984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지도에 출력되어야 하는 </a:t>
            </a:r>
            <a:r>
              <a:rPr lang="ko-KR" altLang="en-US" dirty="0" err="1" smtClean="0"/>
              <a:t>마커의</a:t>
            </a:r>
            <a:r>
              <a:rPr lang="ko-KR" altLang="en-US" dirty="0"/>
              <a:t> </a:t>
            </a:r>
            <a:r>
              <a:rPr lang="ko-KR" altLang="en-US" dirty="0" smtClean="0"/>
              <a:t>텍스트의 </a:t>
            </a:r>
            <a:endParaRPr lang="en-US" altLang="ko-KR" dirty="0" smtClean="0"/>
          </a:p>
          <a:p>
            <a:r>
              <a:rPr lang="ko-KR" altLang="en-US" dirty="0" smtClean="0"/>
              <a:t>사이즈가 변하지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03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662066"/>
            <a:ext cx="6745073" cy="2109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3124" y="1396999"/>
            <a:ext cx="6683975" cy="9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09924" y="962993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교통정보</a:t>
            </a:r>
            <a:endParaRPr lang="en-US" altLang="ko-KR" dirty="0" smtClean="0"/>
          </a:p>
          <a:p>
            <a:r>
              <a:rPr lang="ko-KR" altLang="en-US" dirty="0" smtClean="0"/>
              <a:t>지도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안맞음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9" y="3506900"/>
            <a:ext cx="3417201" cy="24501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94151" y="3506900"/>
            <a:ext cx="158750" cy="2328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124" y="356649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넣어주세요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198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6" y="85725"/>
            <a:ext cx="6557706" cy="3892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080" y="4713268"/>
            <a:ext cx="468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대기환경</a:t>
            </a:r>
            <a:endParaRPr lang="en-US" altLang="ko-KR" dirty="0" smtClean="0"/>
          </a:p>
          <a:p>
            <a:r>
              <a:rPr lang="ko-KR" altLang="en-US" dirty="0" smtClean="0"/>
              <a:t>예측 모델 보기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 </a:t>
            </a:r>
            <a:r>
              <a:rPr lang="ko-KR" altLang="en-US" dirty="0" err="1" smtClean="0"/>
              <a:t>퍼블</a:t>
            </a:r>
            <a:r>
              <a:rPr lang="ko-KR" altLang="en-US" dirty="0" smtClean="0"/>
              <a:t> 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887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22" y="447417"/>
            <a:ext cx="3038475" cy="72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99" y="2217203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대기환경</a:t>
            </a:r>
            <a:endParaRPr lang="en-US" altLang="ko-KR" dirty="0" smtClean="0"/>
          </a:p>
          <a:p>
            <a:r>
              <a:rPr lang="ko-KR" altLang="en-US" dirty="0" smtClean="0"/>
              <a:t>좋음 옆에 색상 좋음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보통</a:t>
            </a:r>
            <a:r>
              <a:rPr lang="en-US" altLang="ko-KR" dirty="0" smtClean="0"/>
              <a:t>,</a:t>
            </a:r>
            <a:r>
              <a:rPr lang="ko-KR" altLang="en-US" dirty="0" smtClean="0"/>
              <a:t>나쁨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매우나쁨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86680" y="686926"/>
            <a:ext cx="486034" cy="244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7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104645"/>
            <a:ext cx="5746741" cy="4566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9978" y="2387749"/>
            <a:ext cx="1853514" cy="998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55027" y="617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18919" y="987170"/>
            <a:ext cx="790832" cy="849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909751" y="1390650"/>
            <a:ext cx="305949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69250" y="1227438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 출력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스크롤 넣어서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</p:cNvCxnSpPr>
          <p:nvPr/>
        </p:nvCxnSpPr>
        <p:spPr>
          <a:xfrm>
            <a:off x="5593492" y="2886750"/>
            <a:ext cx="220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97800" y="269810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레이어</a:t>
            </a:r>
            <a:r>
              <a:rPr lang="ko-KR" altLang="en-US" dirty="0" smtClean="0"/>
              <a:t> 팝업 필요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87767" y="3067441"/>
            <a:ext cx="437983" cy="520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01995" y="2807286"/>
            <a:ext cx="437983" cy="520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546949" y="3327595"/>
            <a:ext cx="4060351" cy="94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825750" y="3356673"/>
            <a:ext cx="4781550" cy="907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7000" y="4264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아이콘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9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197</Words>
  <Application>Microsoft Office PowerPoint</Application>
  <PresentationFormat>와이드스크린</PresentationFormat>
  <Paragraphs>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</dc:creator>
  <cp:lastModifiedBy>AST</cp:lastModifiedBy>
  <cp:revision>10</cp:revision>
  <dcterms:created xsi:type="dcterms:W3CDTF">2024-01-15T05:22:33Z</dcterms:created>
  <dcterms:modified xsi:type="dcterms:W3CDTF">2024-01-15T07:08:18Z</dcterms:modified>
</cp:coreProperties>
</file>